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387702-CFE1-40C4-9153-5D58F07AFDC5}" v="36" dt="2020-12-01T10:19:54.6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NJE" userId="b753f8f9-df94-448e-81bf-4b549ab57764" providerId="ADAL" clId="{DD387702-CFE1-40C4-9153-5D58F07AFDC5}"/>
    <pc:docChg chg="undo modSld">
      <pc:chgData name="SUNJE" userId="b753f8f9-df94-448e-81bf-4b549ab57764" providerId="ADAL" clId="{DD387702-CFE1-40C4-9153-5D58F07AFDC5}" dt="2020-12-01T10:19:54.692" v="88" actId="20577"/>
      <pc:docMkLst>
        <pc:docMk/>
      </pc:docMkLst>
      <pc:sldChg chg="addSp modSp modAnim">
        <pc:chgData name="SUNJE" userId="b753f8f9-df94-448e-81bf-4b549ab57764" providerId="ADAL" clId="{DD387702-CFE1-40C4-9153-5D58F07AFDC5}" dt="2020-12-01T10:19:54.692" v="88" actId="20577"/>
        <pc:sldMkLst>
          <pc:docMk/>
          <pc:sldMk cId="1531844765" sldId="257"/>
        </pc:sldMkLst>
        <pc:spChg chg="mod">
          <ac:chgData name="SUNJE" userId="b753f8f9-df94-448e-81bf-4b549ab57764" providerId="ADAL" clId="{DD387702-CFE1-40C4-9153-5D58F07AFDC5}" dt="2020-12-01T09:35:49.069" v="40" actId="1076"/>
          <ac:spMkLst>
            <pc:docMk/>
            <pc:sldMk cId="1531844765" sldId="257"/>
            <ac:spMk id="3" creationId="{F7AA0031-7715-4D22-82D3-8365981AEAD6}"/>
          </ac:spMkLst>
        </pc:spChg>
        <pc:spChg chg="mod">
          <ac:chgData name="SUNJE" userId="b753f8f9-df94-448e-81bf-4b549ab57764" providerId="ADAL" clId="{DD387702-CFE1-40C4-9153-5D58F07AFDC5}" dt="2020-12-01T09:38:05.579" v="54" actId="1076"/>
          <ac:spMkLst>
            <pc:docMk/>
            <pc:sldMk cId="1531844765" sldId="257"/>
            <ac:spMk id="4" creationId="{6F1E2A03-6E67-44B6-99C9-942314CE5F89}"/>
          </ac:spMkLst>
        </pc:spChg>
        <pc:spChg chg="mod">
          <ac:chgData name="SUNJE" userId="b753f8f9-df94-448e-81bf-4b549ab57764" providerId="ADAL" clId="{DD387702-CFE1-40C4-9153-5D58F07AFDC5}" dt="2020-12-01T09:38:34.970" v="57" actId="1076"/>
          <ac:spMkLst>
            <pc:docMk/>
            <pc:sldMk cId="1531844765" sldId="257"/>
            <ac:spMk id="5" creationId="{FC69360C-120F-4362-86DB-86385941B1DA}"/>
          </ac:spMkLst>
        </pc:spChg>
        <pc:spChg chg="mod">
          <ac:chgData name="SUNJE" userId="b753f8f9-df94-448e-81bf-4b549ab57764" providerId="ADAL" clId="{DD387702-CFE1-40C4-9153-5D58F07AFDC5}" dt="2020-12-01T10:19:54.692" v="88" actId="20577"/>
          <ac:spMkLst>
            <pc:docMk/>
            <pc:sldMk cId="1531844765" sldId="257"/>
            <ac:spMk id="8" creationId="{09B9E3AD-6590-43BF-BDE2-1267398B1668}"/>
          </ac:spMkLst>
        </pc:spChg>
        <pc:spChg chg="mod">
          <ac:chgData name="SUNJE" userId="b753f8f9-df94-448e-81bf-4b549ab57764" providerId="ADAL" clId="{DD387702-CFE1-40C4-9153-5D58F07AFDC5}" dt="2020-12-01T09:35:53.314" v="41" actId="1076"/>
          <ac:spMkLst>
            <pc:docMk/>
            <pc:sldMk cId="1531844765" sldId="257"/>
            <ac:spMk id="9" creationId="{55F8B2F5-717A-41DA-BE65-86B52D7FBDE8}"/>
          </ac:spMkLst>
        </pc:spChg>
        <pc:spChg chg="mod">
          <ac:chgData name="SUNJE" userId="b753f8f9-df94-448e-81bf-4b549ab57764" providerId="ADAL" clId="{DD387702-CFE1-40C4-9153-5D58F07AFDC5}" dt="2020-12-01T09:38:23.888" v="56" actId="20577"/>
          <ac:spMkLst>
            <pc:docMk/>
            <pc:sldMk cId="1531844765" sldId="257"/>
            <ac:spMk id="10" creationId="{3B0786D2-E35F-4ACF-9A2A-7C7202418879}"/>
          </ac:spMkLst>
        </pc:spChg>
        <pc:spChg chg="mod">
          <ac:chgData name="SUNJE" userId="b753f8f9-df94-448e-81bf-4b549ab57764" providerId="ADAL" clId="{DD387702-CFE1-40C4-9153-5D58F07AFDC5}" dt="2020-12-01T09:38:58.285" v="73" actId="20577"/>
          <ac:spMkLst>
            <pc:docMk/>
            <pc:sldMk cId="1531844765" sldId="257"/>
            <ac:spMk id="11" creationId="{3F1133EF-40F0-42C5-8A75-2684F224E717}"/>
          </ac:spMkLst>
        </pc:spChg>
        <pc:picChg chg="add mod">
          <ac:chgData name="SUNJE" userId="b753f8f9-df94-448e-81bf-4b549ab57764" providerId="ADAL" clId="{DD387702-CFE1-40C4-9153-5D58F07AFDC5}" dt="2020-12-01T09:40:46.967" v="85" actId="1076"/>
          <ac:picMkLst>
            <pc:docMk/>
            <pc:sldMk cId="1531844765" sldId="257"/>
            <ac:picMk id="12" creationId="{4D4C6F72-8AE2-4994-BECB-3C96D402DE02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33BC66-5C98-4244-9EDF-CE4C079A94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F357A42-874A-484E-A272-B80D34FFC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25500A-1A13-466E-9DA1-4EEBE1879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85D1C16-D6C0-47A3-8A4D-2B98D5D13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6012A0-78CA-4F99-85D8-9ED47597E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881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9BDB74-22BF-42ED-BA4E-E115873D5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91BA59E-A818-483E-A9E0-980D71E94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F62489-8B33-455A-A9D2-30DB9C124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2F9599-8033-4C3B-B707-DFF01E632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8C3D9F-72F3-4E30-8DD1-5B07D2F40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622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1C330AE-8721-4DC0-BA45-D9DD426DC4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6163A26-5295-4001-AC4B-D96A0A6742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084528-32EF-4C90-A710-611E86FDA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68FF19-FB6C-49E9-A8D3-2F0D3994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0ADBA7-6D43-4580-981C-4819CF53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249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78DC42-E434-4976-8487-6335E37C6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6D205B-2893-4B71-A4EE-A97BABA2C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B774F7E-5553-4690-BC47-D4B572ED7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46FAD2-E880-4C34-A3D4-3372816D2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664259C-1CB6-4363-AE68-2EBFC5290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4983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0E84F2-CC21-4E2F-9EEA-2110E6E21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E51F45-D7A2-4B99-BA62-11D4FE300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00AD1D-5846-4DEF-B381-A7BE6B5E6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342506-B18E-41DE-AD32-47646D94D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E20DF6-A373-4DFC-B7B6-EBC4E6EC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96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918723-744D-4047-99AB-253CC7C2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905696-1495-4DA1-A3F7-9795C0EA3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5BB677B-3ED5-44D8-8044-D78BB0113B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5F8EB43-3A58-47AC-85A6-0B305656F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DE510FC-4C47-4839-99E6-94FDB94A2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D0D559B-7383-4E53-97FC-9BD775B9D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6126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BC52D0-FE35-43C7-9DCB-305D78032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313B39-2154-4387-999D-68B5509CF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30DBE82-AF75-4172-805C-AA872C8B9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4FBAFD7-6F70-4B53-AA53-7E2846A967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61EA9E2-20A9-4CE1-9E1A-EA02FF154C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FD016B9-564C-4571-9074-8E05C7F6E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31244EE-1F10-42E2-B2F1-D813EDC1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DA7D33F-7082-49E3-945A-69DBAEF76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3586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A2DDDC-47D9-4EB4-9E57-46C4DF39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08E4CF3-680F-44A4-B411-4F9607237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681563-7F19-4CB2-9BD3-FF760296B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0BB1753-BA3C-47B2-9483-4BFEF7BF5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243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066199B-4521-4E9D-ABF5-E660927F4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25A5EAB-04B7-4CA2-88D5-986FE70DF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A83C62B-E1BE-4CC7-973B-983668227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8849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7108B-13D8-4C9D-8F5E-4180DAB1F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89C915-E96B-469E-9DD9-AB6A530EB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7B29235-5201-4291-813C-3A48607E9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AF3CEC-47EE-4314-AE08-6BF5F7AB5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DDA237-E378-4CB3-9DE3-C2B438C3C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EFA15C9-15B3-4CD7-AFD0-E8C06260D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6814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0ACD2-5960-4F83-A3D6-29ED2930F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BCE636-245F-4781-8FA3-3CD4D3D920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A15512-39BD-4A3A-898A-D05F6AA58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68832FA-A23F-49A9-B3A0-320E73B79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334044-81BA-4DD7-BF46-8C0FE586E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B55927D-61CA-47F4-9493-FFB2DA862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15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3897DAC-D77C-4482-9921-C013932AF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65A99AB-8F04-4738-9456-177C748B3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03A988-7E44-461F-9FA9-8F4479ACA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A031F-6067-4C99-AA9B-FDEF70B35B14}" type="datetimeFigureOut">
              <a:rPr lang="de-DE" smtClean="0"/>
              <a:t>01.12.2020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C67D9F-F3F9-4C78-A160-BB8F6505F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C67E3D-F020-4C93-AFE1-FEDDE39F7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A9F10-E59B-49E5-AB58-F2D9BBD689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7417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D9F6E8-522C-4215-A47C-3379A081F9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E" dirty="0">
                <a:latin typeface="Greek Diner Inline TT" panose="020B0500000000000000" pitchFamily="34" charset="0"/>
              </a:rPr>
              <a:t>Chariot</a:t>
            </a:r>
            <a:r>
              <a:rPr lang="de-DE" dirty="0">
                <a:latin typeface="Greek Diner Inline TT" panose="020B0500000000000000" pitchFamily="34" charset="0"/>
              </a:rPr>
              <a:t> </a:t>
            </a:r>
            <a:r>
              <a:rPr lang="de-DE" dirty="0" err="1">
                <a:latin typeface="Greek Diner Inline TT" panose="020B0500000000000000" pitchFamily="34" charset="0"/>
              </a:rPr>
              <a:t>through</a:t>
            </a:r>
            <a:r>
              <a:rPr lang="de-DE" dirty="0">
                <a:latin typeface="Greek Diner Inline TT" panose="020B0500000000000000" pitchFamily="34" charset="0"/>
              </a:rPr>
              <a:t> time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D05C711-E659-46BC-90E2-2FB74CEE74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By Jennifer Ryan &amp; S. Alice Winteler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EED360-2C6F-4851-B553-D9EB90991069}"/>
              </a:ext>
            </a:extLst>
          </p:cNvPr>
          <p:cNvSpPr/>
          <p:nvPr/>
        </p:nvSpPr>
        <p:spPr>
          <a:xfrm>
            <a:off x="233266" y="234892"/>
            <a:ext cx="11709918" cy="6388216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0213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8E8D9C3A-67E6-4001-8CE1-CB882BBE7EFF}"/>
              </a:ext>
            </a:extLst>
          </p:cNvPr>
          <p:cNvSpPr txBox="1"/>
          <p:nvPr/>
        </p:nvSpPr>
        <p:spPr>
          <a:xfrm>
            <a:off x="987105" y="1291994"/>
            <a:ext cx="1308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Greek Diner Inline TT" panose="020B0500000000000000" pitchFamily="34" charset="0"/>
              </a:rPr>
              <a:t>Story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7AA0031-7715-4D22-82D3-8365981AEAD6}"/>
              </a:ext>
            </a:extLst>
          </p:cNvPr>
          <p:cNvSpPr txBox="1"/>
          <p:nvPr/>
        </p:nvSpPr>
        <p:spPr>
          <a:xfrm>
            <a:off x="801635" y="3728455"/>
            <a:ext cx="1308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Greek Diner Inline TT" panose="020B0500000000000000" pitchFamily="34" charset="0"/>
              </a:rPr>
              <a:t>Logo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F1E2A03-6E67-44B6-99C9-942314CE5F89}"/>
              </a:ext>
            </a:extLst>
          </p:cNvPr>
          <p:cNvSpPr txBox="1"/>
          <p:nvPr/>
        </p:nvSpPr>
        <p:spPr>
          <a:xfrm>
            <a:off x="6425272" y="1291994"/>
            <a:ext cx="154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Greek Diner Inline TT" panose="020B0500000000000000" pitchFamily="34" charset="0"/>
              </a:rPr>
              <a:t>Problems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C69360C-120F-4362-86DB-86385941B1DA}"/>
              </a:ext>
            </a:extLst>
          </p:cNvPr>
          <p:cNvSpPr txBox="1"/>
          <p:nvPr/>
        </p:nvSpPr>
        <p:spPr>
          <a:xfrm>
            <a:off x="6425272" y="3473071"/>
            <a:ext cx="19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Greek Diner Inline TT" panose="020B0500000000000000" pitchFamily="34" charset="0"/>
              </a:rPr>
              <a:t>Future Plan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0761806-2F6D-4096-BAE4-BBC7F526B3A0}"/>
              </a:ext>
            </a:extLst>
          </p:cNvPr>
          <p:cNvSpPr txBox="1"/>
          <p:nvPr/>
        </p:nvSpPr>
        <p:spPr>
          <a:xfrm>
            <a:off x="2908589" y="430833"/>
            <a:ext cx="63748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3600" dirty="0">
                <a:latin typeface="Greek Diner Inline TT" panose="020B0500000000000000" pitchFamily="34" charset="0"/>
              </a:rPr>
              <a:t>Chariot</a:t>
            </a:r>
            <a:r>
              <a:rPr lang="de-DE" sz="3600" dirty="0">
                <a:latin typeface="Greek Diner Inline TT" panose="020B0500000000000000" pitchFamily="34" charset="0"/>
              </a:rPr>
              <a:t> Through Time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F686297-471E-4587-A380-0C570586468E}"/>
              </a:ext>
            </a:extLst>
          </p:cNvPr>
          <p:cNvSpPr/>
          <p:nvPr/>
        </p:nvSpPr>
        <p:spPr>
          <a:xfrm>
            <a:off x="233266" y="234892"/>
            <a:ext cx="11709918" cy="6388216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9B9E3AD-6590-43BF-BDE2-1267398B1668}"/>
              </a:ext>
            </a:extLst>
          </p:cNvPr>
          <p:cNvSpPr txBox="1"/>
          <p:nvPr/>
        </p:nvSpPr>
        <p:spPr>
          <a:xfrm>
            <a:off x="780369" y="1697130"/>
            <a:ext cx="45425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Greek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Mythology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21st Century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Demigod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Apollo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angered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Zeus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Player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getting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punished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Goal: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Confront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Zeus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2020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5F8B2F5-717A-41DA-BE65-86B52D7FBDE8}"/>
              </a:ext>
            </a:extLst>
          </p:cNvPr>
          <p:cNvSpPr txBox="1"/>
          <p:nvPr/>
        </p:nvSpPr>
        <p:spPr>
          <a:xfrm>
            <a:off x="775224" y="4160118"/>
            <a:ext cx="35895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Greek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Chariot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Apollo‘s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Sun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Chariot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Clock Animation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B0786D2-E35F-4ACF-9A2A-7C7202418879}"/>
              </a:ext>
            </a:extLst>
          </p:cNvPr>
          <p:cNvSpPr txBox="1"/>
          <p:nvPr/>
        </p:nvSpPr>
        <p:spPr>
          <a:xfrm>
            <a:off x="6425272" y="1697130"/>
            <a:ext cx="48974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Blender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Unable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import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Materials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Photoshop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Adding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Animation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F1133EF-40F0-42C5-8A75-2684F224E717}"/>
              </a:ext>
            </a:extLst>
          </p:cNvPr>
          <p:cNvSpPr txBox="1"/>
          <p:nvPr/>
        </p:nvSpPr>
        <p:spPr>
          <a:xfrm>
            <a:off x="6425272" y="3801595"/>
            <a:ext cx="476925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Add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opponents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Add Blender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objects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collectibles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Add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Cloud Gaming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Google Cloud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Private Server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Voice Control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Simple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Commands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‚Open‘, ‚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Attack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‘, ‚Loot‘</a:t>
            </a:r>
          </a:p>
        </p:txBody>
      </p:sp>
      <p:pic>
        <p:nvPicPr>
          <p:cNvPr id="12" name="GameLogo">
            <a:hlinkClick r:id="" action="ppaction://media"/>
            <a:extLst>
              <a:ext uri="{FF2B5EF4-FFF2-40B4-BE49-F238E27FC236}">
                <a16:creationId xmlns:a16="http://schemas.microsoft.com/office/drawing/2014/main" id="{4D4C6F72-8AE2-4994-BECB-3C96D402DE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1635" y="3473071"/>
            <a:ext cx="3536049" cy="264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84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04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  <p:bldLst>
      <p:bldP spid="2" grpId="0"/>
      <p:bldP spid="3" grpId="0"/>
      <p:bldP spid="4" grpId="0"/>
      <p:bldP spid="5" grpId="0"/>
      <p:bldP spid="8" grpId="0"/>
      <p:bldP spid="9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5A6373303F0C4CADA3E996D2E907B0" ma:contentTypeVersion="13" ma:contentTypeDescription="Create a new document." ma:contentTypeScope="" ma:versionID="0edd4d7145e713ef4b575362e44dbc5d">
  <xsd:schema xmlns:xsd="http://www.w3.org/2001/XMLSchema" xmlns:xs="http://www.w3.org/2001/XMLSchema" xmlns:p="http://schemas.microsoft.com/office/2006/metadata/properties" xmlns:ns3="a031fa7d-afe3-47b1-8d9b-257ad35a27e6" xmlns:ns4="8b616561-95f2-4921-849d-880f4f05e443" targetNamespace="http://schemas.microsoft.com/office/2006/metadata/properties" ma:root="true" ma:fieldsID="9755784179c0f803001fe36a160013ce" ns3:_="" ns4:_="">
    <xsd:import namespace="a031fa7d-afe3-47b1-8d9b-257ad35a27e6"/>
    <xsd:import namespace="8b616561-95f2-4921-849d-880f4f05e44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31fa7d-afe3-47b1-8d9b-257ad35a27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616561-95f2-4921-849d-880f4f05e44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051A23-5C42-4B2A-AF5C-2A189EB8D29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35F1E97-7035-464F-98D9-E9A40CC9627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1485832-DC59-4F6F-9758-0915152F28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031fa7d-afe3-47b1-8d9b-257ad35a27e6"/>
    <ds:schemaRef ds:uri="8b616561-95f2-4921-849d-880f4f05e4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TM04033937[[fn=Kondensstreifen ]]</Template>
  <TotalTime>0</TotalTime>
  <Words>93</Words>
  <Application>Microsoft Office PowerPoint</Application>
  <PresentationFormat>Breitbild</PresentationFormat>
  <Paragraphs>28</Paragraphs>
  <Slides>2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Greek Diner Inline TT</vt:lpstr>
      <vt:lpstr>Office</vt:lpstr>
      <vt:lpstr>Chariot through time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Chariot through time</dc:title>
  <dc:creator>Sünje W.</dc:creator>
  <cp:lastModifiedBy>Sünje W.</cp:lastModifiedBy>
  <cp:revision>3</cp:revision>
  <dcterms:created xsi:type="dcterms:W3CDTF">2020-11-30T12:49:38Z</dcterms:created>
  <dcterms:modified xsi:type="dcterms:W3CDTF">2020-12-01T10:20:04Z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0x010100F75A6373303F0C4CADA3E996D2E907B0</vt:lpwstr>
  </property>
</Properties>
</file>

<file path=docProps/thumbnail.jpeg>
</file>